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1243899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6327A6-8B81-4E3F-A428-3F0D49AA252F}" type="datetimeFigureOut">
              <a:rPr lang="en-US" smtClean="0"/>
              <a:t>9/18/2021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1320893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1972445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2143484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817617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696994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79377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87822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517253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997495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6327A6-8B81-4E3F-A428-3F0D49AA252F}" type="datetimeFigureOut">
              <a:rPr lang="en-US" smtClean="0"/>
              <a:t>9/18/2021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2878556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86327A6-8B81-4E3F-A428-3F0D49AA252F}" type="datetimeFigureOut">
              <a:rPr lang="en-US" smtClean="0"/>
              <a:t>9/18/2021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2915284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6327A6-8B81-4E3F-A428-3F0D49AA252F}" type="datetimeFigureOut">
              <a:rPr lang="en-US" smtClean="0"/>
              <a:t>9/18/2021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2074802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86327A6-8B81-4E3F-A428-3F0D49AA252F}" type="datetimeFigureOut">
              <a:rPr lang="en-US" smtClean="0"/>
              <a:t>9/18/2021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1698766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6327A6-8B81-4E3F-A428-3F0D49AA252F}" type="datetimeFigureOut">
              <a:rPr lang="en-US" smtClean="0"/>
              <a:t>9/18/2021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758091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6327A6-8B81-4E3F-A428-3F0D49AA252F}" type="datetimeFigureOut">
              <a:rPr lang="en-US" smtClean="0"/>
              <a:t>9/18/2021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3367719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286327A6-8B81-4E3F-A428-3F0D49AA252F}" type="datetimeFigureOut">
              <a:rPr lang="en-US" smtClean="0"/>
              <a:t>9/18/2021</a:t>
            </a:fld>
            <a:endParaRPr lang="en-US"/>
          </a:p>
        </p:txBody>
      </p:sp>
      <p:sp>
        <p:nvSpPr>
          <p:cNvPr id="6" name="Footer Placeholder 5"/>
          <p:cNvSpPr>
            <a:spLocks noGrp="1"/>
          </p:cNvSpPr>
          <p:nvPr>
            <p:ph type="ftr" sz="quarter" idx="11"/>
          </p:nvPr>
        </p:nvSpPr>
        <p:spPr>
          <a:xfrm>
            <a:off x="1141412" y="5883275"/>
            <a:ext cx="5105400" cy="365125"/>
          </a:xfrm>
        </p:spPr>
        <p:txBody>
          <a:bodyPr/>
          <a:lstStyle/>
          <a:p>
            <a:endParaRPr lang="en-US"/>
          </a:p>
        </p:txBody>
      </p:sp>
      <p:sp>
        <p:nvSpPr>
          <p:cNvPr id="7" name="Slide Number Placeholder 6"/>
          <p:cNvSpPr>
            <a:spLocks noGrp="1"/>
          </p:cNvSpPr>
          <p:nvPr>
            <p:ph type="sldNum" sz="quarter" idx="12"/>
          </p:nvPr>
        </p:nvSpPr>
        <p:spPr>
          <a:xfrm>
            <a:off x="10742612" y="5883275"/>
            <a:ext cx="322567" cy="365125"/>
          </a:xfrm>
        </p:spPr>
        <p:txBody>
          <a:bodyPr/>
          <a:lstStyle/>
          <a:p>
            <a:fld id="{4FF06524-A373-45CD-9B98-CD2FCE7DF9B0}" type="slidenum">
              <a:rPr lang="en-US" smtClean="0"/>
              <a:t>‹#›</a:t>
            </a:fld>
            <a:endParaRPr lang="en-US"/>
          </a:p>
        </p:txBody>
      </p:sp>
    </p:spTree>
    <p:extLst>
      <p:ext uri="{BB962C8B-B14F-4D97-AF65-F5344CB8AC3E}">
        <p14:creationId xmlns:p14="http://schemas.microsoft.com/office/powerpoint/2010/main" val="2550584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286327A6-8B81-4E3F-A428-3F0D49AA252F}" type="datetimeFigureOut">
              <a:rPr lang="en-US" smtClean="0"/>
              <a:t>9/18/2021</a:t>
            </a:fld>
            <a:endParaRPr lang="en-US"/>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4FF06524-A373-45CD-9B98-CD2FCE7DF9B0}" type="slidenum">
              <a:rPr lang="en-US" smtClean="0"/>
              <a:t>‹#›</a:t>
            </a:fld>
            <a:endParaRPr lang="en-US"/>
          </a:p>
        </p:txBody>
      </p:sp>
    </p:spTree>
    <p:extLst>
      <p:ext uri="{BB962C8B-B14F-4D97-AF65-F5344CB8AC3E}">
        <p14:creationId xmlns:p14="http://schemas.microsoft.com/office/powerpoint/2010/main" val="111640861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C9C03-F93C-4353-AF6A-5BC15587F9D7}"/>
              </a:ext>
            </a:extLst>
          </p:cNvPr>
          <p:cNvSpPr>
            <a:spLocks noGrp="1"/>
          </p:cNvSpPr>
          <p:nvPr>
            <p:ph type="title"/>
          </p:nvPr>
        </p:nvSpPr>
        <p:spPr/>
        <p:txBody>
          <a:bodyPr/>
          <a:lstStyle/>
          <a:p>
            <a:r>
              <a:rPr lang="en-US" dirty="0"/>
              <a:t>Vision &amp; mission</a:t>
            </a:r>
          </a:p>
        </p:txBody>
      </p:sp>
      <p:sp>
        <p:nvSpPr>
          <p:cNvPr id="3" name="Content Placeholder 2">
            <a:extLst>
              <a:ext uri="{FF2B5EF4-FFF2-40B4-BE49-F238E27FC236}">
                <a16:creationId xmlns:a16="http://schemas.microsoft.com/office/drawing/2014/main" id="{9C19EBAC-F7D8-4183-9ECC-37D521DA44BE}"/>
              </a:ext>
            </a:extLst>
          </p:cNvPr>
          <p:cNvSpPr>
            <a:spLocks noGrp="1"/>
          </p:cNvSpPr>
          <p:nvPr>
            <p:ph idx="1"/>
          </p:nvPr>
        </p:nvSpPr>
        <p:spPr/>
        <p:txBody>
          <a:bodyPr anchor="t">
            <a:normAutofit lnSpcReduction="10000"/>
          </a:bodyPr>
          <a:lstStyle/>
          <a:p>
            <a:pPr marL="0" indent="0">
              <a:buNone/>
            </a:pPr>
            <a:r>
              <a:rPr lang="en-US" dirty="0"/>
              <a:t>Vision</a:t>
            </a:r>
          </a:p>
          <a:p>
            <a:pPr marL="0" indent="0">
              <a:buNone/>
            </a:pPr>
            <a:r>
              <a:rPr lang="en-US" dirty="0"/>
              <a:t>	Develop a company that markets coffee and </a:t>
            </a:r>
            <a:r>
              <a:rPr lang="en-US"/>
              <a:t>related products to </a:t>
            </a:r>
            <a:r>
              <a:rPr lang="en-US" dirty="0"/>
              <a:t>family and 	friends of the down syndrome community</a:t>
            </a:r>
          </a:p>
          <a:p>
            <a:pPr marL="0" indent="0">
              <a:buNone/>
            </a:pPr>
            <a:r>
              <a:rPr lang="en-US" dirty="0"/>
              <a:t>Mission</a:t>
            </a:r>
          </a:p>
          <a:p>
            <a:pPr marL="0" indent="0">
              <a:buNone/>
            </a:pPr>
            <a:r>
              <a:rPr lang="en-US" dirty="0"/>
              <a:t>	create and grow an online  company selling  contract roasted coffee. as 	growth permits  become a fully  vertically integrated  coffee company from 	roasting to our own coffee shop. The company will give significant funds  to  	medical research  in downs syndrome and we will hire as many people with 	Downs syndrome as possible.</a:t>
            </a:r>
          </a:p>
        </p:txBody>
      </p:sp>
    </p:spTree>
    <p:extLst>
      <p:ext uri="{BB962C8B-B14F-4D97-AF65-F5344CB8AC3E}">
        <p14:creationId xmlns:p14="http://schemas.microsoft.com/office/powerpoint/2010/main" val="6528674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otalTime>1</TotalTime>
  <Words>84</Words>
  <Application>Microsoft Office PowerPoint</Application>
  <PresentationFormat>Widescreen</PresentationFormat>
  <Paragraphs>5</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Century Gothic</vt:lpstr>
      <vt:lpstr>Mesh</vt:lpstr>
      <vt:lpstr>Vision &amp; mission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&amp; mission</dc:title>
  <dc:creator>bostonviking lindborg</dc:creator>
  <cp:lastModifiedBy>bostonviking lindborg</cp:lastModifiedBy>
  <cp:revision>1</cp:revision>
  <dcterms:created xsi:type="dcterms:W3CDTF">2021-09-23T22:59:48Z</dcterms:created>
  <dcterms:modified xsi:type="dcterms:W3CDTF">2021-09-23T23:01:11Z</dcterms:modified>
</cp:coreProperties>
</file>